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94" r:id="rId2"/>
    <p:sldMasterId id="2147483708" r:id="rId3"/>
    <p:sldMasterId id="2147483723" r:id="rId4"/>
    <p:sldMasterId id="2147483735" r:id="rId5"/>
    <p:sldMasterId id="2147483761" r:id="rId6"/>
  </p:sldMasterIdLst>
  <p:handoutMasterIdLst>
    <p:handoutMasterId r:id="rId8"/>
  </p:handoutMasterIdLst>
  <p:sldIdLst>
    <p:sldId id="273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2F4F"/>
    <a:srgbClr val="0092D2"/>
    <a:srgbClr val="DF6421"/>
    <a:srgbClr val="EF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BFA3F-3FAD-FF49-B1D1-FA184A808943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4EFB-89DF-5547-A6C3-8B97F85AB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86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39461-6B98-0444-9892-FD07734EE17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B0C42B-404E-3E42-A942-F2EB5986D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6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5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80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7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LYTECH_spécialités_PPT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" y="0"/>
            <a:ext cx="9119681" cy="6858000"/>
          </a:xfrm>
          <a:prstGeom prst="rect">
            <a:avLst/>
          </a:prstGeom>
        </p:spPr>
      </p:pic>
      <p:pic>
        <p:nvPicPr>
          <p:cNvPr id="8" name="Image 7" descr="POYTECH_logo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8" y="5856266"/>
            <a:ext cx="2335161" cy="727556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467274" y="1313410"/>
            <a:ext cx="1038333" cy="10383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llipse 5"/>
          <p:cNvSpPr>
            <a:spLocks noChangeAspect="1"/>
          </p:cNvSpPr>
          <p:nvPr userDrawn="1"/>
        </p:nvSpPr>
        <p:spPr>
          <a:xfrm>
            <a:off x="4616233" y="3365555"/>
            <a:ext cx="1038333" cy="10383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>
            <a:spLocks noChangeAspect="1"/>
          </p:cNvSpPr>
          <p:nvPr userDrawn="1"/>
        </p:nvSpPr>
        <p:spPr>
          <a:xfrm>
            <a:off x="2532556" y="5442221"/>
            <a:ext cx="1038333" cy="10383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>
            <a:spLocks noChangeAspect="1"/>
          </p:cNvSpPr>
          <p:nvPr userDrawn="1"/>
        </p:nvSpPr>
        <p:spPr>
          <a:xfrm>
            <a:off x="4616233" y="275077"/>
            <a:ext cx="1038333" cy="10383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3" y="1165702"/>
            <a:ext cx="1215518" cy="12464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9" y="5297812"/>
            <a:ext cx="1215518" cy="12464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40" y="139500"/>
            <a:ext cx="1215518" cy="12464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40" y="3229978"/>
            <a:ext cx="1215518" cy="12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 userDrawn="1"/>
        </p:nvSpPr>
        <p:spPr bwMode="auto">
          <a:xfrm flipV="1">
            <a:off x="-1588" y="-11932"/>
            <a:ext cx="9145588" cy="939031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 flipV="1">
            <a:off x="-1" y="927100"/>
            <a:ext cx="9144000" cy="287338"/>
          </a:xfrm>
          <a:prstGeom prst="rect">
            <a:avLst/>
          </a:prstGeom>
          <a:solidFill>
            <a:srgbClr val="009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" y="1187450"/>
            <a:ext cx="9144000" cy="46038"/>
          </a:xfrm>
          <a:prstGeom prst="rect">
            <a:avLst/>
          </a:prstGeom>
          <a:solidFill>
            <a:srgbClr val="004A7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Ellipse 9"/>
          <p:cNvSpPr>
            <a:spLocks noChangeAspect="1"/>
          </p:cNvSpPr>
          <p:nvPr userDrawn="1"/>
        </p:nvSpPr>
        <p:spPr>
          <a:xfrm>
            <a:off x="7743060" y="501486"/>
            <a:ext cx="1111578" cy="111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 flipV="1">
            <a:off x="-1589" y="6462441"/>
            <a:ext cx="9145588" cy="385097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-1589" y="6435058"/>
            <a:ext cx="9144000" cy="46038"/>
          </a:xfrm>
          <a:prstGeom prst="rect">
            <a:avLst/>
          </a:prstGeom>
          <a:solidFill>
            <a:srgbClr val="004A7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91" y="658608"/>
            <a:ext cx="678393" cy="7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 userDrawn="1"/>
        </p:nvSpPr>
        <p:spPr bwMode="auto">
          <a:xfrm flipV="1">
            <a:off x="-1" y="6580656"/>
            <a:ext cx="9144000" cy="287338"/>
          </a:xfrm>
          <a:prstGeom prst="rect">
            <a:avLst/>
          </a:prstGeom>
          <a:solidFill>
            <a:srgbClr val="009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-1" y="6534618"/>
            <a:ext cx="9144000" cy="46038"/>
          </a:xfrm>
          <a:prstGeom prst="rect">
            <a:avLst/>
          </a:prstGeom>
          <a:solidFill>
            <a:srgbClr val="004A7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pic>
        <p:nvPicPr>
          <p:cNvPr id="1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645744"/>
            <a:ext cx="50323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 flipV="1">
            <a:off x="-1588" y="-11932"/>
            <a:ext cx="9145588" cy="939031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 flipV="1">
            <a:off x="-1" y="927100"/>
            <a:ext cx="9144000" cy="287338"/>
          </a:xfrm>
          <a:prstGeom prst="rect">
            <a:avLst/>
          </a:prstGeom>
          <a:solidFill>
            <a:srgbClr val="009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1" y="1187450"/>
            <a:ext cx="9144000" cy="46038"/>
          </a:xfrm>
          <a:prstGeom prst="rect">
            <a:avLst/>
          </a:prstGeom>
          <a:solidFill>
            <a:srgbClr val="004A7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14" name="Ellipse 13"/>
          <p:cNvSpPr>
            <a:spLocks noChangeAspect="1"/>
          </p:cNvSpPr>
          <p:nvPr userDrawn="1"/>
        </p:nvSpPr>
        <p:spPr>
          <a:xfrm>
            <a:off x="7743060" y="501486"/>
            <a:ext cx="1111578" cy="111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91" y="658608"/>
            <a:ext cx="678393" cy="7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4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 flipV="1">
            <a:off x="-1" y="927100"/>
            <a:ext cx="9144000" cy="287338"/>
          </a:xfrm>
          <a:prstGeom prst="rect">
            <a:avLst/>
          </a:prstGeom>
          <a:solidFill>
            <a:srgbClr val="009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-1" y="1187450"/>
            <a:ext cx="9144000" cy="46038"/>
          </a:xfrm>
          <a:prstGeom prst="rect">
            <a:avLst/>
          </a:prstGeom>
          <a:solidFill>
            <a:srgbClr val="004A7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04" y="5943331"/>
            <a:ext cx="631095" cy="6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201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 flipV="1">
            <a:off x="-1588" y="-11932"/>
            <a:ext cx="9145588" cy="939031"/>
          </a:xfrm>
          <a:prstGeom prst="rect">
            <a:avLst/>
          </a:prstGeom>
          <a:solidFill>
            <a:srgbClr val="EFEEED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 flipV="1">
            <a:off x="-1" y="927100"/>
            <a:ext cx="9144000" cy="287338"/>
          </a:xfrm>
          <a:prstGeom prst="rect">
            <a:avLst/>
          </a:prstGeom>
          <a:solidFill>
            <a:srgbClr val="009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-1" y="1187450"/>
            <a:ext cx="9144000" cy="46038"/>
          </a:xfrm>
          <a:prstGeom prst="rect">
            <a:avLst/>
          </a:prstGeom>
          <a:solidFill>
            <a:srgbClr val="004A7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endParaRPr lang="fr-FR" altLang="fr-FR">
              <a:solidFill>
                <a:srgbClr val="FFFFFF"/>
              </a:solidFill>
              <a:cs typeface="+mn-cs"/>
            </a:endParaRPr>
          </a:p>
        </p:txBody>
      </p:sp>
      <p:sp>
        <p:nvSpPr>
          <p:cNvPr id="15" name="Ellipse 14"/>
          <p:cNvSpPr>
            <a:spLocks noChangeAspect="1"/>
          </p:cNvSpPr>
          <p:nvPr userDrawn="1"/>
        </p:nvSpPr>
        <p:spPr>
          <a:xfrm>
            <a:off x="7743060" y="501486"/>
            <a:ext cx="1111578" cy="111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91" y="658608"/>
            <a:ext cx="678393" cy="7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15858" y="6531795"/>
            <a:ext cx="29867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rgbClr val="002F4F"/>
                </a:solidFill>
                <a:latin typeface="Eurostile DEMI"/>
                <a:cs typeface="Eurostile DEMI"/>
              </a:rPr>
              <a:t>Etudiants internationaux PEIP – Informations pratiques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2748" y="6531795"/>
            <a:ext cx="26117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2F4F"/>
                </a:solidFill>
                <a:latin typeface="Eurostile DEMI"/>
                <a:cs typeface="Eurostile DEMI"/>
              </a:rPr>
              <a:t>Polytech Montpellier – Relations Internationales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748" y="305830"/>
            <a:ext cx="383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F4F"/>
                </a:solidFill>
                <a:latin typeface="Arial" panose="020B0604020202020204" pitchFamily="34" charset="0"/>
              </a:rPr>
              <a:t>VIE PRATIQUE  Finances</a:t>
            </a:r>
            <a:endParaRPr lang="fr-FR" sz="2400" dirty="0">
              <a:solidFill>
                <a:srgbClr val="002F4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1283" y="1295648"/>
            <a:ext cx="8901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Budget   prévisionnel  à  Montpellier</a:t>
            </a:r>
            <a:endParaRPr lang="fr-FR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i="1" dirty="0"/>
              <a:t> 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Budgets approximatifs pour un étudiant à Montpellier (estimation rentrée 2024)</a:t>
            </a:r>
            <a:r>
              <a:rPr lang="fr-FR" sz="800" dirty="0">
                <a:solidFill>
                  <a:srgbClr val="3B07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63" y="1881490"/>
            <a:ext cx="6128576" cy="43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2247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GARD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TITRE PRINCIPA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PHOTO TYP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INTÉRIEURE TEX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AGE PHOTO + TI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AGE TITRE SEU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31</Words>
  <Application>Microsoft Office PowerPoint</Application>
  <PresentationFormat>Affichage à l'écran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Calibri</vt:lpstr>
      <vt:lpstr>Eurostile DEMI</vt:lpstr>
      <vt:lpstr>PAGE DE GARDE</vt:lpstr>
      <vt:lpstr>PAGE TITRE PRINCIPAL</vt:lpstr>
      <vt:lpstr>PAGE PHOTO TYPE</vt:lpstr>
      <vt:lpstr>PAGE INTÉRIEURE TEXTE</vt:lpstr>
      <vt:lpstr>PAGE PHOTO + TITRE</vt:lpstr>
      <vt:lpstr>PAGE TITRE SEUL</vt:lpstr>
      <vt:lpstr>Présentation PowerPoint</vt:lpstr>
    </vt:vector>
  </TitlesOfParts>
  <Company>Bagdad Production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 Hair</dc:creator>
  <cp:lastModifiedBy>Sandra Durand</cp:lastModifiedBy>
  <cp:revision>156</cp:revision>
  <cp:lastPrinted>2019-02-17T09:57:21Z</cp:lastPrinted>
  <dcterms:created xsi:type="dcterms:W3CDTF">2019-02-17T08:04:23Z</dcterms:created>
  <dcterms:modified xsi:type="dcterms:W3CDTF">2025-04-18T13:06:03Z</dcterms:modified>
</cp:coreProperties>
</file>